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92805-4724-4931-B085-16C5D22834F8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C995-16CD-4E74-B7A8-81A4B731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6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CB9B8-7FA2-42EA-AB4F-8AEE0D50E83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1A737-CB2D-41D0-A74B-451CEA6DB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2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1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5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8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1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0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4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1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3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4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1399-6286-45A9-B4D5-08F72DF9E86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873E-DA20-496F-9B1E-8F0F0CFA2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5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041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effectLst>
                  <a:reflection stA="99000" endPos="64000" dist="50800" dir="5400000" sy="-100000" algn="bl" rotWithShape="0"/>
                </a:effectLst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4978561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000853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1459529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 адрес: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blipFill dpi="0" rotWithShape="1">
                          <a:blip r:embed="rId4"/>
                          <a:srcRect/>
                          <a:tile tx="0" ty="0" sx="86000" sy="87000" flip="none" algn="tl"/>
                        </a:blip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25901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02776" y="2038026"/>
            <a:ext cx="390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Приглашает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" y="379787"/>
            <a:ext cx="3786627" cy="111353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A6C429-D1C6-4ADA-9B18-759E66A3DE03}"/>
              </a:ext>
            </a:extLst>
          </p:cNvPr>
          <p:cNvSpPr/>
          <p:nvPr/>
        </p:nvSpPr>
        <p:spPr>
          <a:xfrm>
            <a:off x="8202777" y="178593"/>
            <a:ext cx="3907230" cy="176170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kern="12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Филиал «НОВОКУЙБЫШЕВСКИЙ</a:t>
            </a:r>
          </a:p>
          <a:p>
            <a:pPr algn="ctr"/>
            <a:r>
              <a:rPr lang="ru-RU" b="0" kern="12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МЕДИЦИНСКИЙ</a:t>
            </a:r>
          </a:p>
          <a:p>
            <a:pPr algn="ctr"/>
            <a:r>
              <a:rPr lang="ru-RU" b="0" kern="12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КОЛЛЕДЖ» </a:t>
            </a:r>
          </a:p>
          <a:p>
            <a:pPr algn="ctr"/>
            <a:r>
              <a:rPr lang="ru-RU" b="0" kern="12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ГБПОУ «Самарский медицинский колледж </a:t>
            </a:r>
          </a:p>
          <a:p>
            <a:pPr algn="ctr"/>
            <a:r>
              <a:rPr lang="ru-RU" b="0" kern="12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им. Н. Ляпиной»</a:t>
            </a:r>
            <a:endPara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E5F571-8957-4356-8B2B-F652399F6A7A}"/>
              </a:ext>
            </a:extLst>
          </p:cNvPr>
          <p:cNvSpPr/>
          <p:nvPr/>
        </p:nvSpPr>
        <p:spPr>
          <a:xfrm>
            <a:off x="4126254" y="379787"/>
            <a:ext cx="3939491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ru-RU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ru-RU" sz="2000" b="0" kern="12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446200 г. Новокуйбышевск,</a:t>
            </a:r>
          </a:p>
          <a:p>
            <a:r>
              <a:rPr lang="ru-RU" sz="2000" b="0" kern="12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ул. Чернышевского, 6</a:t>
            </a:r>
          </a:p>
          <a:p>
            <a:r>
              <a:rPr lang="ru-RU" sz="2000" b="1" kern="12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Проезд:</a:t>
            </a:r>
          </a:p>
          <a:p>
            <a:r>
              <a:rPr lang="ru-RU" sz="2000" b="1" kern="12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Остановка: «41 </a:t>
            </a:r>
            <a:r>
              <a:rPr lang="ru-RU" sz="2000" b="1" kern="12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кв.»</a:t>
            </a:r>
            <a:endParaRPr lang="ru-RU" sz="2000" b="1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0" kern="12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Газель № 12</a:t>
            </a:r>
            <a:endParaRPr lang="ru-RU" sz="20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0" kern="12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Троллейбус № 7,8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0" kern="12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Из Самары автобусы: № 128, 492, 429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925ACB-4EF4-43FC-ADC9-90DC7CCB2E6C}"/>
              </a:ext>
            </a:extLst>
          </p:cNvPr>
          <p:cNvSpPr/>
          <p:nvPr/>
        </p:nvSpPr>
        <p:spPr>
          <a:xfrm>
            <a:off x="4134620" y="32014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 адрес: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B58AC1-3F6C-4B3C-8E5F-239CB31F98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" r="5571"/>
          <a:stretch/>
        </p:blipFill>
        <p:spPr>
          <a:xfrm>
            <a:off x="4126253" y="3847246"/>
            <a:ext cx="3939491" cy="2630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video">
            <a:hlinkClick r:id="" action="ppaction://media"/>
            <a:extLst>
              <a:ext uri="{FF2B5EF4-FFF2-40B4-BE49-F238E27FC236}">
                <a16:creationId xmlns:a16="http://schemas.microsoft.com/office/drawing/2014/main" id="{4F80A296-3A38-4769-81F5-ECB9836EA1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3379" y="3256971"/>
            <a:ext cx="3666024" cy="274951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A37D0C-1702-415D-8BEB-BB6AAC3A3FFA}"/>
              </a:ext>
            </a:extLst>
          </p:cNvPr>
          <p:cNvSpPr/>
          <p:nvPr/>
        </p:nvSpPr>
        <p:spPr>
          <a:xfrm>
            <a:off x="263139" y="4140204"/>
            <a:ext cx="34243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kern="1200" cap="none" spc="0" dirty="0">
                <a:ln w="0"/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бесплатное обучение;</a:t>
            </a:r>
            <a:endParaRPr lang="ru-RU" sz="2000" b="1" dirty="0">
              <a:ln w="0"/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kern="1200" cap="none" spc="0" dirty="0">
                <a:ln w="0"/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социальную защиту;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kern="1200" cap="none" spc="0" dirty="0">
                <a:ln w="0"/>
                <a:solidFill>
                  <a:schemeClr val="accent1"/>
                </a:solidFill>
              </a:rPr>
              <a:t>гарантию </a:t>
            </a:r>
            <a:r>
              <a:rPr lang="ru-RU" sz="2000" b="1" kern="1200" cap="none" spc="0" dirty="0" smtClean="0">
                <a:ln w="0"/>
                <a:solidFill>
                  <a:schemeClr val="accent1"/>
                </a:solidFill>
              </a:rPr>
              <a:t>трудоустройства.</a:t>
            </a:r>
            <a:endParaRPr lang="ru-RU" sz="2000" b="1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ECF3FD-BD65-4A6A-B0D4-FEFFB13C6239}"/>
              </a:ext>
            </a:extLst>
          </p:cNvPr>
          <p:cNvSpPr/>
          <p:nvPr/>
        </p:nvSpPr>
        <p:spPr>
          <a:xfrm rot="10800000" flipV="1">
            <a:off x="231700" y="1544784"/>
            <a:ext cx="3657602" cy="25439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Филиале «НМК» вы можете  получить: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001BD4-947A-4D9F-BA5C-DAF01DC2D787}"/>
              </a:ext>
            </a:extLst>
          </p:cNvPr>
          <p:cNvSpPr/>
          <p:nvPr/>
        </p:nvSpPr>
        <p:spPr>
          <a:xfrm>
            <a:off x="318177" y="5633530"/>
            <a:ext cx="360547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tabLst>
                <a:tab pos="116840" algn="l"/>
              </a:tabLst>
            </a:pPr>
            <a:r>
              <a:rPr lang="ru-RU" sz="1800" dirty="0">
                <a:ln w="0"/>
                <a:solidFill>
                  <a:schemeClr val="accent1"/>
                </a:solidFill>
                <a:ea typeface="Times New Roman" panose="02020603050405020304" pitchFamily="18" charset="0"/>
              </a:rPr>
              <a:t>Телефоны приёмной комиссии:</a:t>
            </a:r>
          </a:p>
          <a:p>
            <a:pPr>
              <a:tabLst>
                <a:tab pos="116840" algn="l"/>
                <a:tab pos="558800" algn="l"/>
                <a:tab pos="1696085" algn="ctr"/>
              </a:tabLst>
            </a:pPr>
            <a:r>
              <a:rPr lang="ru-RU" dirty="0">
                <a:ln w="0"/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1800" dirty="0">
                <a:ln w="0"/>
                <a:solidFill>
                  <a:schemeClr val="accent1"/>
                </a:solidFill>
                <a:ea typeface="Times New Roman" panose="02020603050405020304" pitchFamily="18" charset="0"/>
              </a:rPr>
              <a:t>8 (846 35) 6-67-70; </a:t>
            </a:r>
          </a:p>
          <a:p>
            <a:pPr>
              <a:tabLst>
                <a:tab pos="116840" algn="l"/>
                <a:tab pos="558800" algn="l"/>
                <a:tab pos="1696085" algn="ctr"/>
              </a:tabLst>
            </a:pPr>
            <a:r>
              <a:rPr lang="ru-RU" dirty="0">
                <a:ln w="0"/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1800" dirty="0">
                <a:ln w="0"/>
                <a:solidFill>
                  <a:schemeClr val="accent1"/>
                </a:solidFill>
                <a:ea typeface="Times New Roman" panose="02020603050405020304" pitchFamily="18" charset="0"/>
              </a:rPr>
              <a:t>6-00-53;</a:t>
            </a:r>
          </a:p>
          <a:p>
            <a:pPr>
              <a:tabLst>
                <a:tab pos="116840" algn="l"/>
                <a:tab pos="558800" algn="l"/>
                <a:tab pos="1696085" algn="ctr"/>
              </a:tabLst>
            </a:pPr>
            <a:r>
              <a:rPr lang="ru-RU" sz="1800">
                <a:ln w="0"/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1800" smtClean="0">
                <a:ln w="0"/>
                <a:solidFill>
                  <a:schemeClr val="accent1"/>
                </a:solidFill>
                <a:ea typeface="Times New Roman" panose="02020603050405020304" pitchFamily="18" charset="0"/>
              </a:rPr>
              <a:t>6-42-29.</a:t>
            </a:r>
            <a:endParaRPr lang="ru-RU" sz="1800" dirty="0">
              <a:ln w="0"/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r>
              <a:rPr lang="ru-RU" sz="1800" dirty="0">
                <a:ln w="0"/>
                <a:solidFill>
                  <a:schemeClr val="accent1"/>
                </a:solidFill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38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B450F8-3FB0-4E6C-B80B-71E5AAA0DD66}"/>
              </a:ext>
            </a:extLst>
          </p:cNvPr>
          <p:cNvSpPr/>
          <p:nvPr/>
        </p:nvSpPr>
        <p:spPr>
          <a:xfrm>
            <a:off x="1249679" y="135790"/>
            <a:ext cx="1000916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Филиал «Новокуйбышевский медицинский колледж» приглашает получить следующие специальности: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3037A-3D65-434F-A19D-9DCDA43679D5}"/>
              </a:ext>
            </a:extLst>
          </p:cNvPr>
          <p:cNvSpPr txBox="1"/>
          <p:nvPr/>
        </p:nvSpPr>
        <p:spPr>
          <a:xfrm>
            <a:off x="7568417" y="4288860"/>
            <a:ext cx="4167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</a:rPr>
              <a:t>На базе 11 классов: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Специальность «Лечебное дело» 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Срок обучения: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3 года 10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мес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39424-3874-4422-B93B-CC29C666A869}"/>
              </a:ext>
            </a:extLst>
          </p:cNvPr>
          <p:cNvSpPr txBox="1"/>
          <p:nvPr/>
        </p:nvSpPr>
        <p:spPr>
          <a:xfrm>
            <a:off x="7090117" y="2236763"/>
            <a:ext cx="464585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</a:rPr>
              <a:t>На базе 9 классов: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Times New Roman" panose="02020603050405020304" pitchFamily="18" charset="0"/>
            </a:endParaRPr>
          </a:p>
          <a:p>
            <a:pPr marL="285750" indent="-285750" algn="r">
              <a:buFont typeface="Wingdings" panose="05000000000000000000" pitchFamily="2" charset="2"/>
              <a:buChar char="v"/>
              <a:tabLst>
                <a:tab pos="861060" algn="l"/>
              </a:tabLst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Специальность «Сестринское дело»</a:t>
            </a:r>
          </a:p>
          <a:p>
            <a:pPr marL="285750" indent="-285750" algn="r">
              <a:buFont typeface="Wingdings" panose="05000000000000000000" pitchFamily="2" charset="2"/>
              <a:buChar char="v"/>
              <a:tabLst>
                <a:tab pos="861060" algn="l"/>
              </a:tabLst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Специальность «Акушерское дело» 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Срок обучения: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3 года 10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</a:rPr>
              <a:t>мес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CA710B-0FE5-4D2F-AF68-C9D3118A6623}"/>
              </a:ext>
            </a:extLst>
          </p:cNvPr>
          <p:cNvSpPr txBox="1"/>
          <p:nvPr/>
        </p:nvSpPr>
        <p:spPr>
          <a:xfrm>
            <a:off x="192261" y="285231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</a:rPr>
              <a:t>Перечень документов: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D5E2D8-F3AF-4D9C-8F95-785DF78FA582}"/>
              </a:ext>
            </a:extLst>
          </p:cNvPr>
          <p:cNvSpPr txBox="1"/>
          <p:nvPr/>
        </p:nvSpPr>
        <p:spPr>
          <a:xfrm>
            <a:off x="192261" y="3429000"/>
            <a:ext cx="565989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400"/>
              <a:buFont typeface="Wingdings" panose="05000000000000000000" pitchFamily="2" charset="2"/>
              <a:buChar char="v"/>
              <a:tabLst>
                <a:tab pos="861060" algn="l"/>
              </a:tabLst>
            </a:pPr>
            <a:r>
              <a:rPr lang="ru-RU" sz="18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Аттестат (диплом)- подлинник и копия;</a:t>
            </a:r>
            <a:endParaRPr lang="ru-RU" sz="1400" dirty="0">
              <a:ln w="0"/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v"/>
              <a:tabLst>
                <a:tab pos="861060" algn="l"/>
              </a:tabLst>
            </a:pPr>
            <a:r>
              <a:rPr lang="ru-RU" sz="18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медицинская справка;</a:t>
            </a:r>
            <a:endParaRPr lang="ru-RU" sz="1400" dirty="0">
              <a:ln w="0"/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v"/>
              <a:tabLst>
                <a:tab pos="861060" algn="l"/>
              </a:tabLst>
            </a:pPr>
            <a:r>
              <a:rPr lang="ru-RU" sz="18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фотографий 3х4;</a:t>
            </a:r>
            <a:endParaRPr lang="ru-RU" sz="1400" dirty="0">
              <a:ln w="0"/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v"/>
              <a:tabLst>
                <a:tab pos="861060" algn="l"/>
              </a:tabLst>
            </a:pPr>
            <a:r>
              <a:rPr lang="ru-RU" sz="18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Паспорт - подлинник и копия (либо свидетельство о рождении);</a:t>
            </a:r>
            <a:endParaRPr lang="ru-RU" sz="1400" dirty="0">
              <a:ln w="0"/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v"/>
              <a:tabLst>
                <a:tab pos="861060" algn="l"/>
              </a:tabLst>
            </a:pPr>
            <a:r>
              <a:rPr lang="ru-RU" sz="18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Страховое пенсионное свидетельство СНИЛС; (копия)</a:t>
            </a:r>
            <a:endParaRPr lang="ru-RU" sz="1400" dirty="0">
              <a:ln w="0"/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v"/>
              <a:tabLst>
                <a:tab pos="861060" algn="l"/>
              </a:tabLst>
            </a:pPr>
            <a:r>
              <a:rPr lang="ru-RU" sz="18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Страховой медицинский полис; (копия)</a:t>
            </a:r>
            <a:endParaRPr lang="ru-RU" sz="1400" dirty="0">
              <a:ln w="0"/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v"/>
              <a:tabLst>
                <a:tab pos="861060" algn="l"/>
              </a:tabLst>
            </a:pPr>
            <a:r>
              <a:rPr lang="ru-RU" sz="18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Приписное свидетельство или копия военного билета.</a:t>
            </a:r>
            <a:r>
              <a:rPr lang="ru-RU" sz="28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(для юношей)</a:t>
            </a:r>
            <a:endParaRPr lang="ru-RU" sz="1400" dirty="0">
              <a:ln w="0"/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v"/>
              <a:tabLst>
                <a:tab pos="861060" algn="l"/>
              </a:tabLst>
            </a:pPr>
            <a:r>
              <a:rPr lang="ru-RU" sz="18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ИНН (копия)</a:t>
            </a:r>
            <a:endParaRPr lang="ru-RU" sz="1400" dirty="0">
              <a:ln w="0"/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5C6255-2C7F-46D9-9D4A-A9B9F24C5069}"/>
              </a:ext>
            </a:extLst>
          </p:cNvPr>
          <p:cNvSpPr/>
          <p:nvPr/>
        </p:nvSpPr>
        <p:spPr>
          <a:xfrm>
            <a:off x="192261" y="1966665"/>
            <a:ext cx="4534484" cy="13696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Прием осуществляется на основании результатов среднего балла аттестата и психологического тестирования</a:t>
            </a:r>
            <a:endParaRPr lang="ru-RU" sz="20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7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215</Words>
  <Application>Microsoft Office PowerPoint</Application>
  <PresentationFormat>Широкоэкранный</PresentationFormat>
  <Paragraphs>49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Наталья Анатольевна</cp:lastModifiedBy>
  <cp:revision>22</cp:revision>
  <dcterms:created xsi:type="dcterms:W3CDTF">2021-02-09T06:12:50Z</dcterms:created>
  <dcterms:modified xsi:type="dcterms:W3CDTF">2022-02-01T07:15:04Z</dcterms:modified>
</cp:coreProperties>
</file>