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70" r:id="rId8"/>
    <p:sldId id="271" r:id="rId9"/>
    <p:sldId id="261" r:id="rId10"/>
    <p:sldId id="262" r:id="rId11"/>
    <p:sldId id="264" r:id="rId12"/>
    <p:sldId id="272" r:id="rId13"/>
    <p:sldId id="265" r:id="rId14"/>
    <p:sldId id="273" r:id="rId15"/>
    <p:sldId id="266" r:id="rId16"/>
    <p:sldId id="274" r:id="rId17"/>
    <p:sldId id="267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90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45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8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0222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5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957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4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75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8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51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6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03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4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02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7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19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8944-9966-47DD-92B1-5CCF8DA528C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67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750" y="2617222"/>
            <a:ext cx="10208528" cy="24020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Организация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временного трудоустройства несовершеннолетних граждан в возрасте от 14 до 18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лет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в городском округе Новокуйбышевск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F:\Эмблема ДМ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3" t="1978" r="7945" b="7052"/>
          <a:stretch/>
        </p:blipFill>
        <p:spPr bwMode="auto">
          <a:xfrm>
            <a:off x="919597" y="60383"/>
            <a:ext cx="1530306" cy="15872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92574" y="216614"/>
            <a:ext cx="9990162" cy="1201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 Муниципальное учреждение городского округа   Новокуйбышевск Самарской области  </a:t>
            </a:r>
            <a:b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«Дом молодежных организаций»  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488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456" y="624110"/>
            <a:ext cx="1067154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ОПЛАТА ТРУДА</a:t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endParaRPr lang="ru-RU" sz="40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422" y="1482634"/>
            <a:ext cx="10834577" cy="377762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В среднем за полностью отработанный месяц, при трудоустройстве на неполный рабочий день, каждый несовершеннолетний гражданин сможет заработать около 5 500,00 руб.  </a:t>
            </a:r>
            <a:endParaRPr lang="ru-RU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зарплаты несовершеннолетних МУ ДМО отчисляет страховые взносы в ФСС, ПФР, ФОМС.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Центр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занятости населения г. Новокуйбышевска дополнительно предоставляет стимулирующую (премиальную) часть денежного вознаграждения из расчета 2 250,00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2681" y="4458024"/>
            <a:ext cx="2725188" cy="224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4038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832" y="305134"/>
            <a:ext cx="10431959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Информирование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об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организации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мероприятий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831" y="1803885"/>
            <a:ext cx="10972959" cy="375313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Н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епосредственно при обращении в МУ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ДМО (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ул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. Кирова, дом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21, 2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этаж, </a:t>
            </a:r>
            <a:r>
              <a:rPr lang="ru-RU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каб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. 12,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отдел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профориентации и трудового воспитания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молодежи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ри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обращении по телефону 8(84635) 2-06-66, начальник отдела </a:t>
            </a:r>
            <a:r>
              <a:rPr lang="ru-RU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Елуферьева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Галина Михайловна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осредством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размещения на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сайте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МУ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ДМО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dmonsk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  <a:r>
              <a:rPr lang="en-US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ru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раздел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«Трудоустройство»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средствах массовой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информации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информационно –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раздаточных материалах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(буклеты).</a:t>
            </a:r>
          </a:p>
        </p:txBody>
      </p:sp>
      <p:pic>
        <p:nvPicPr>
          <p:cNvPr id="6" name="Рисунок 5" descr="D:\Мои документы\конкурсы  и мероприятия МУ ДМО\ЯРМАРКА ВАКАНСИЙ 19.04.12\фото\DSC029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3496" y="4476307"/>
            <a:ext cx="2291293" cy="214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657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46" y="80897"/>
            <a:ext cx="10201375" cy="7952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трудоустройства несовершеннолетние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граждане должны предоставить следующие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документы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1" y="1835444"/>
            <a:ext cx="9847520" cy="401862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1. Заявление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2. Анкета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3. Заявление о согласии на обработку персональных данных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4. Срочный трудовой договор с несовершеннолетним гражданином (с распиской от родителей или попечителей (законных представителей) внутри договора) -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2 экз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Первые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4 документа выдаются в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МУ ДМО с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20 по 22 число каждого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месяца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5. Копия свидетельства о рождении несовершеннолетнего –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2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экз.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6. Копия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паспорта одного из родителей или попечителя, кто подписывал расписку в договоре (страницы с паспортными данными и прописка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 –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1 экз.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02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46" y="80897"/>
            <a:ext cx="10201375" cy="7952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трудоустройства несовершеннолетние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граждане должны предоставить следующие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документы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547" y="1968794"/>
            <a:ext cx="9714171" cy="401862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7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Копия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паспорта несовершеннолетнего   ( страницы с паспортными данными и страница с пропиской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 –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 экз.</a:t>
            </a: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8.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Копия страховое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свидетельство государственного пенсионного страхования  (СНИЛС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 –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 экз.</a:t>
            </a: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9. К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опия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ИНН (можно получить лично в налоговой, по адресу г. Новокуйбышевск, ул. Пирогова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, 12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или на сайте </a:t>
            </a:r>
            <a:r>
              <a:rPr lang="ru-RU" sz="22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service.Nalog.Ru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/</a:t>
            </a:r>
            <a:r>
              <a:rPr lang="ru-RU" sz="22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zpufl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–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 экз.</a:t>
            </a: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10. Оригинал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медицинской справки от участкового терапевта (о состоянии здоровья, позволяющем выполнять работы по обязанностям подсобный рабочий форма №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086/у)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БЕЗ 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м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едицинской правки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документы не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рассматриваются</a:t>
            </a: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03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17846" y="80897"/>
            <a:ext cx="10201375" cy="7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трудоустройства несовершеннолетние граждане должны предоставить следующие документы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85797" y="2032760"/>
            <a:ext cx="9714171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6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17845" y="2019005"/>
            <a:ext cx="10201376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11. Оригинал справки о наличии/отсутствии судимости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(можно заказать):</a:t>
            </a:r>
            <a:endParaRPr lang="en-US" sz="2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-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на сайте WWW.GOSUSLUGI.RU;</a:t>
            </a:r>
            <a:b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- в МФЦ по адресу: г. Новокуйбышевск, ул. Свердлова, 23 «а»;</a:t>
            </a:r>
            <a:b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-в филиале МФЦ по адресу: г. Новокуйбышевск, ул. 50 лет НПЗ,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2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БЕЗ СПРАВКИ ДОКУМЕНТЫ НЕ РАССМАТРИВАЮТСЯ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(справку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необходимо заказывать заранее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, так как срок ее изготовления 1 месяц. Срок годности с даты выдачи 1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год</a:t>
            </a: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12.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Оригинал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справки из учебного заведения и 1 копия с нее  </a:t>
            </a: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 обязательным  указанием  обучения в 1-ую смену или с указанием времени обучения при трудоустройстве в свободное от учебы время</a:t>
            </a: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 marL="457200" indent="-457200">
              <a:spcBef>
                <a:spcPts val="600"/>
              </a:spcBef>
              <a:buAutoNum type="arabicPeriod" startAt="12"/>
            </a:pPr>
            <a:endParaRPr lang="ru-RU" sz="2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43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17846" y="80897"/>
            <a:ext cx="10201375" cy="7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трудоустройства несовершеннолетние граждане должны предоставить следующие документы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85797" y="2032760"/>
            <a:ext cx="9714171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6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43673" y="2013267"/>
            <a:ext cx="10201376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13.</a:t>
            </a: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Выписки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со счета карты «Мир»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(ПАО  Промсвязьбанк) 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- для ранее работающих и имеющих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данную карту.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Вновь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устроенным карту «МИР»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закажет МУ ДМО.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14. Документ, подтверждающий приоритетное право для участия в мероприятиях по трудовому воспитанию (копии: справка на получение пособия на детей;  </a:t>
            </a:r>
            <a:r>
              <a:rPr lang="ru-RU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св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-во о расторжении брака; удостоверение матери одиночки; удостоверение многодетной семьи; если в семье инвалид, справка об инвалидности; ход-</a:t>
            </a:r>
            <a:r>
              <a:rPr lang="ru-RU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ва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учреждений, где ребенок зарегистрирован, как находящийся в трудной жизненной ситуации; постановление об установлении опеки, попечительства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).</a:t>
            </a:r>
            <a:endParaRPr lang="ru-RU" sz="2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41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57271" y="369668"/>
            <a:ext cx="10201375" cy="7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Дополнительный документ для несовершеннолетних до 14 лет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85797" y="2032760"/>
            <a:ext cx="9714171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6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57270" y="1773780"/>
            <a:ext cx="10201376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      Учащимся в возрасте 14 лет (включительно) необходимо получить в органе опеки и попечительства городского округа Новокуйбышевск по адресу: ул. Коммунистическая, дом 39, согласие на временное трудоустройство , предварительно взяв ходатайство в МУ ДМО.  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ru-RU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Срок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изготовления данного документа 15 рабочих дней со дня подачи документов.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 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457200" indent="-457200">
              <a:spcBef>
                <a:spcPts val="600"/>
              </a:spcBef>
              <a:buAutoNum type="arabicPeriod" startAt="12"/>
            </a:pPr>
            <a:endParaRPr lang="ru-RU" sz="2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6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0561" y="232012"/>
            <a:ext cx="9744051" cy="11327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Ограничения на трудовую деятельность для тех, кто получает пенсию по случаю потери кормильца или компенсационную выплату по уходу за пенсионером старше 80 лет или инвалидом 1 группы: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62589" y="2572928"/>
            <a:ext cx="10268154" cy="377762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пенсии по потере кормильца молодые люди получают федеральную социальную доплату. При трудоустройстве право на доплату пропадает, так как она выплачивается только неработающим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пенсионерам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время официального трудоустройства отсутствует право и на выплату по уходу за пенсионером старше 80 лет или инвалидом 1 группы, так как она положена только неработающим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гражданам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После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завершения работы необходимо прийти в ПФР для назначения положенных выплат – с паспортом, </a:t>
            </a:r>
            <a:r>
              <a:rPr lang="ru-RU" sz="22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СНИЛСом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 и документом, свидетельствующим о прекращении трудовой деятельности.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200" dirty="0"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68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2601" y="382674"/>
            <a:ext cx="10199914" cy="48486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Если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Вам уже исполнилось 14 лет, и нет еще 18 лет, Вы получили паспорт и желаете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: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-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начать свою трудовую деятельность;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- почувствовать себя самостоятельным;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- заработать деньги на собственные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нужды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Обращайтесь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 МУ «Дом молодежных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организаций»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г.о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Новокуйбышевск, ул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Кирова, дом 21, 2 этаж, каб.12 «Отдел профориентации и трудового воспитания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молодежи», тел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8 (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84635) 2-06-66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Елуферьева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Галина Михайловна)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Время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работы: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Понедельник – четверг: с 9-00 до 18-00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Пятница:                              с 9-00 до 17-00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Суббота – воскресенье: выходные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Перерыв: с 13-00 до 13-48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39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95" y="54875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Цель организации </a:t>
            </a: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мероприятий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985" y="2073215"/>
            <a:ext cx="9721905" cy="3777622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3600" dirty="0">
                <a:solidFill>
                  <a:schemeClr val="tx2"/>
                </a:solidFill>
                <a:latin typeface="Georgia" panose="02040502050405020303" pitchFamily="18" charset="0"/>
              </a:rPr>
              <a:t>Создание условий для реализации несовершеннолетними гражданами их конституционного права на </a:t>
            </a:r>
            <a:r>
              <a:rPr lang="ru-RU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труд</a:t>
            </a:r>
            <a:endParaRPr lang="ru-RU" sz="36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3600" dirty="0">
                <a:solidFill>
                  <a:schemeClr val="tx2"/>
                </a:solidFill>
                <a:latin typeface="Georgia" panose="02040502050405020303" pitchFamily="18" charset="0"/>
              </a:rPr>
              <a:t>Организация рабочих мест для трудоустройства несовершеннолетних в каникулы и свободное от учебы </a:t>
            </a:r>
            <a:r>
              <a:rPr lang="ru-RU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время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597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624" y="439057"/>
            <a:ext cx="1060186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Задачи временного трудоустройства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несовершеннолетних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392" y="2179643"/>
            <a:ext cx="10481095" cy="2902424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приобщение к труду и приобретение определенных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профессиональных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навыков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расширение спектра услуг, предоставляемых молодым людям на рынке труда и повышение качества существующих услуг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предоставление возможности адаптироваться в трудовом коллективе и научиться нести ответственность за выполняемую работу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занятие свободного времени подростков интересным и социально полезным делом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предоставление возможности подростку своим трудом заработать деньги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профилактика безнадзорности и правонарушений среди несовершеннолетних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ru-RU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8028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09" y="261801"/>
            <a:ext cx="10458091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Приоритетным правом при трудоустройстве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пользуются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0891" y="1905000"/>
            <a:ext cx="9652958" cy="3777622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подростки, состоящие на учете в КДН, ОДН 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МВД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подростки, чьи семьи неблагополучны в социальном плане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дети из семей, находящихся в трудном финансовом положении (многодетные семьи, малообеспеченные)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дети сироты и опекаемые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подростки, имеющие письма-ходатайства от СРЦ «Наш дом» и центра «Семья»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несовершеннолетние с ОВЗ (если нет противопоказаний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233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098" y="226909"/>
            <a:ext cx="959907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Трудовые бригады направляются в учреждения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города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098" y="1658922"/>
            <a:ext cx="10544355" cy="384411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МБУ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«Городские парки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»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РЦД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и ПОВ «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Светлячок»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Управление ПФР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Военный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комиссариат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г. о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Новокуйбышевск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ЦЗН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г.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Новокуйбышевск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Управление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опеки и попечительства Администрации г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 о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Новокуйбышевск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Управление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социального развития и защите прав несовершеннолетних; Администрации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г.о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Новокуйбышевск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МБУК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«ТЮЗ «Время тайн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»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Городской суд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ФОК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«Октан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»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образовательные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учреждения города по заявкам на бригаду несовершеннолетних ребят для работы на территории школы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7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4" y="252208"/>
            <a:ext cx="1069074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Несовершеннолетние выполняют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следующие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работы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4" y="1676843"/>
            <a:ext cx="10610233" cy="344833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благоустройство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и озеленение территории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города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систематизация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документов и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архивов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озеленение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и благоустройство зон отдыха городских парков «Дубки» и «Победа» (полив, прополка, рыхление, уборка мусора, сбор опавшей листвы, обрезка кустарников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наведению порядка в служебных помещениях учреждений и на прилегающей территории (сортировка и раскладка документов по шкафам, уборка прилегающей территории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769" y="4387071"/>
            <a:ext cx="4101152" cy="231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33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4" y="252208"/>
            <a:ext cx="1069074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Несовершеннолетние выполняют следующие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0478" y="1731006"/>
            <a:ext cx="10372297" cy="344833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оказанию помощи при проведении массовых мероприятий для детей и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подростков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оцифровке документов (дистанционно по заявкам от учреждения на бригаду несовершеннолетних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оказанию помощи воспитателям в лагерях с дневным пребывание детей на базах школ (по заявке от образовательного учреждения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реставрация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библиотечного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фонда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3424" y="4149459"/>
            <a:ext cx="3742660" cy="254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f.primamedia.ru/big/913/912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135" y="4411535"/>
            <a:ext cx="3648873" cy="228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22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637" y="0"/>
            <a:ext cx="11015330" cy="6206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Продолжительность участия несовершеннолетних в мероприятиях по трудовому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воспитанию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637" y="1894185"/>
            <a:ext cx="10761363" cy="388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Подростки 14-15 лет: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свободное от учебы время работают 6 часов в неделю, по 1 часу 15 мин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., примерно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 16-00 до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17-15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каникулы – 12 часов в неделю, по 2,5 часа в день, с 9-00 до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11-30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пятидневная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рабочая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неделя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суббота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, воскресенье –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выходные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Georgia" panose="02040502050405020303" pitchFamily="18" charset="0"/>
              </a:rPr>
              <a:t> </a:t>
            </a:r>
          </a:p>
          <a:p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8" name="Picture 2" descr="http://school.pudozhgorsk.iso.karelia.ru/images/p80_img_0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2750" y="3824099"/>
            <a:ext cx="3750804" cy="294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images.vfl.ru/ii/1495796623/9c8d5d14/17355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637" y="4620164"/>
            <a:ext cx="2880154" cy="207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45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637" y="0"/>
            <a:ext cx="11015330" cy="6206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Продолжительность участия несовершеннолетних в мероприятиях по трудовому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воспитанию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637" y="1894185"/>
            <a:ext cx="10761363" cy="388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Подростки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16-17 лет: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в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свободное от учебы время работают 8,75 часа в неделю, по 1 часу 45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мин., примерно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 16-00 до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17-45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каникулы – 17,5 часов в неделю, по 3,5 часа в день, с 9-00 до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12-30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пятидневная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рабочая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неделя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суббота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, воскресенье –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выходные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С несовершеннолетними заключается срочный трудовой договор на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1 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месяц в соответствии со ст. 59 ТК РФ, делается запись в электронную трудовую книжку.</a:t>
            </a:r>
          </a:p>
          <a:p>
            <a:pPr marL="0" indent="0">
              <a:buNone/>
            </a:pP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46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237</TotalTime>
  <Words>984</Words>
  <Application>Microsoft Office PowerPoint</Application>
  <PresentationFormat>Произвольный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Организация временного трудоустройства несовершеннолетних граждан в возрасте от 14 до 18 лет в городском округе Новокуйбышевск</vt:lpstr>
      <vt:lpstr>Цель организации мероприятий</vt:lpstr>
      <vt:lpstr>Задачи временного трудоустройства несовершеннолетних</vt:lpstr>
      <vt:lpstr>Приоритетным правом при трудоустройстве пользуются</vt:lpstr>
      <vt:lpstr>Трудовые бригады направляются в учреждения города</vt:lpstr>
      <vt:lpstr>Несовершеннолетние выполняют следующие работы</vt:lpstr>
      <vt:lpstr>Несовершеннолетние выполняют следующие работы</vt:lpstr>
      <vt:lpstr>Продолжительность участия несовершеннолетних в мероприятиях по трудовому воспитанию</vt:lpstr>
      <vt:lpstr>Продолжительность участия несовершеннолетних в мероприятиях по трудовому воспитанию</vt:lpstr>
      <vt:lpstr>ОПЛАТА ТРУДА </vt:lpstr>
      <vt:lpstr>Информирование  об организации мероприятий</vt:lpstr>
      <vt:lpstr>Для трудоустройства несовершеннолетние граждане должны предоставить следующие документы </vt:lpstr>
      <vt:lpstr>Для трудоустройства несовершеннолетние граждане должны предоставить следующие документы </vt:lpstr>
      <vt:lpstr>Слайд 14</vt:lpstr>
      <vt:lpstr>Слайд 15</vt:lpstr>
      <vt:lpstr>Слайд 16</vt:lpstr>
      <vt:lpstr>Ограничения на трудовую деятельность для тех, кто получает пенсию по случаю потери кормильца или компенсационную выплату по уходу за пенсионером старше 80 лет или инвалидом 1 группы: </vt:lpstr>
      <vt:lpstr>Если Вам уже исполнилось 14 лет, и нет еще 18 лет, Вы получили паспорт и желаете: - начать свою трудовую деятельность; - почувствовать себя самостоятельным; - заработать деньги на собственные нужды  Обращайтесь в МУ «Дом молодежных организаций» (г.о. Новокуйбышевск, ул. Кирова, дом 21, 2 этаж, каб.12 «Отдел профориентации и трудового воспитания молодежи», тел. 8 (84635) 2-06-66 Елуферьева Галина Михайловна)  Время работы: Понедельник – четверг: с 9-00 до 18-00 Пятница:                              с 9-00 до 17-00 Суббота – воскресенье: выходные Перерыв: с 13-00 до 13-48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городского округа             Новокуйбышевск Самарской области   «Дом молодежных организаций»  отдел профориентации и трудового воспитания «Позитив» .Организация временного трудоустройства несовершеннолетних граждан в возрасте от 14 до 18 лет.  </dc:title>
  <dc:creator>Пользователь Windows</dc:creator>
  <cp:lastModifiedBy>Дахина Т.М.</cp:lastModifiedBy>
  <cp:revision>43</cp:revision>
  <dcterms:created xsi:type="dcterms:W3CDTF">2020-09-23T12:35:08Z</dcterms:created>
  <dcterms:modified xsi:type="dcterms:W3CDTF">2021-02-10T07:15:32Z</dcterms:modified>
</cp:coreProperties>
</file>